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55.jpeg" ContentType="image/jpe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1.jpeg" ContentType="image/jpeg"/>
  <Override PartName="/ppt/media/image30.png" ContentType="image/png"/>
  <Override PartName="/ppt/media/image48.png" ContentType="image/png"/>
  <Override PartName="/ppt/media/image11.png" ContentType="image/png"/>
  <Override PartName="/ppt/media/image35.png" ContentType="image/png"/>
  <Override PartName="/ppt/media/image5.png" ContentType="image/png"/>
  <Override PartName="/ppt/media/image39.jpeg" ContentType="image/jpeg"/>
  <Override PartName="/ppt/media/image17.png" ContentType="image/png"/>
  <Override PartName="/ppt/media/image82.png" ContentType="image/png"/>
  <Override PartName="/ppt/media/image28.png" ContentType="image/png"/>
  <Override PartName="/ppt/media/image9.png" ContentType="image/png"/>
  <Override PartName="/ppt/media/image86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3.png" ContentType="image/png"/>
  <Override PartName="/ppt/media/image60.png" ContentType="image/png"/>
  <Override PartName="/ppt/media/image90.jpeg" ContentType="image/jpeg"/>
  <Override PartName="/ppt/media/image22.png" ContentType="image/png"/>
  <Override PartName="/ppt/media/image59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24.png" ContentType="image/png"/>
  <Override PartName="/ppt/media/image73.jpeg" ContentType="image/jpeg"/>
  <Override PartName="/ppt/media/image65.png" ContentType="image/png"/>
  <Override PartName="/ppt/media/image29.png" ContentType="image/png"/>
  <Override PartName="/ppt/media/image6.jpeg" ContentType="image/jpeg"/>
  <Override PartName="/ppt/media/image71.png" ContentType="image/png"/>
  <Override PartName="/ppt/media/image66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67.png" ContentType="image/png"/>
  <Override PartName="/ppt/media/image91.jpeg" ContentType="image/jpeg"/>
  <Override PartName="/ppt/media/image70.png" ContentType="image/png"/>
  <Override PartName="/ppt/media/image74.png" ContentType="image/png"/>
  <Override PartName="/ppt/media/image72.png" ContentType="image/png"/>
  <Override PartName="/ppt/media/image68.png" ContentType="image/png"/>
  <Override PartName="/ppt/media/image69.png" ContentType="image/png"/>
  <Override PartName="/ppt/media/image32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83.png" ContentType="image/png"/>
  <Override PartName="/ppt/media/image10.jpeg" ContentType="image/jpeg"/>
  <Override PartName="/ppt/media/image2.png" ContentType="image/png"/>
  <Override PartName="/ppt/media/image14.png" ContentType="image/png"/>
  <Override PartName="/ppt/media/image25.png" ContentType="image/png"/>
  <Override PartName="/ppt/media/image26.png" ContentType="image/png"/>
  <Override PartName="/ppt/media/image38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.png" ContentType="image/png"/>
  <Override PartName="/ppt/media/image85.png" ContentType="image/png"/>
  <Override PartName="/ppt/media/image13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7.png" ContentType="image/png"/>
  <Override PartName="/ppt/media/image19.png" ContentType="image/png"/>
  <Override PartName="/ppt/media/image8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CF8EFC-D1A3-4CF6-9AF2-3C8B403539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C15DBC-057A-40F2-9822-487561BA9A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CB5D28-008F-4654-A242-D4356D67715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E988B6-915A-43AC-975D-9D2E4A91BDE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0779EC-9392-46C9-B15E-6A0553677C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EF8114-BF65-4820-B595-3F4D79B85A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A0C44C-387E-4BDC-9016-EE22154E57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804C0A-963A-450F-9BDC-7AA5509FC5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6DF861-D948-470E-9930-DF7B7F1325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C1DBFC-9C4E-4448-9B4F-FB185D2FF5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A4A1A5-76A2-4C10-BF1B-A490D99E19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15BB53-AD33-43EB-8D40-21D8F97675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F4E363-1946-42ED-A214-2B768099DD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13A188-327A-44E0-9413-593D3BA16B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C788C6-E5A9-4FDB-8072-6173F51DDC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63AA1F-7541-44EB-831C-61C890B2830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10D83E-86DE-4FFB-9504-CF624A7726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F990FC-A394-425E-83DC-8B74D32FAE6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2AB1533-4C61-412B-9459-0F9CF629E5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054051-A0A3-4568-8464-D668F62EF8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0EE519-B365-439A-B3D0-D9A55E25FF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C9E6CA-92CF-442A-AB9B-AE31020472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9FF4A0-A3D4-4B15-B719-E95DBA4A9D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DBB0E6-84FB-4A47-A271-8E109DA0F5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35A2828-7420-4526-BB17-C173F04AC5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D54B91-946B-48C6-8E38-C19CEE802A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CE05B5-FBFD-4192-BF9F-854BBBEEF2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D7BBBCA-257D-4969-B528-3B5F8E83B2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7761FE-00E5-48E2-9D0F-DEA48942B1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623AC8-6193-4F49-B6AD-EDEEBD084C0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9BD95D-21B1-420A-87EE-8725816AF2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B29CF8-3305-408C-A1B4-99D426BFAC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B28C2F-5FF0-4AAA-89A7-196A674028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7BA135-1EBD-4A4B-9DE8-70675CFEE5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95F1A9-CA8A-4C01-9959-F1EC578B15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A4532B-BB6A-4B96-BC73-6776F15FF6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000" y="5164560"/>
            <a:ext cx="3188880" cy="38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6640" y="5164560"/>
            <a:ext cx="2342520" cy="38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3577CC-CB4B-4A7B-B35C-E9C3016698CD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2520" cy="38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000" y="5164560"/>
            <a:ext cx="3188880" cy="38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6640" y="5164560"/>
            <a:ext cx="2342520" cy="38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581064-ADB4-417C-95CD-1593BD2E3334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3640" y="5164560"/>
            <a:ext cx="2342520" cy="38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447000" y="5164560"/>
            <a:ext cx="3188880" cy="38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7226640" y="5164560"/>
            <a:ext cx="2342520" cy="38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708252-88F7-47C9-88DD-5124E31D0814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503640" y="5164560"/>
            <a:ext cx="2342520" cy="38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-9360"/>
            <a:ext cx="10076400" cy="566568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5399280" y="539640"/>
            <a:ext cx="413568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 MAKER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6335280" y="4788360"/>
            <a:ext cx="28760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팀장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: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이상원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/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팀원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: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최재호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,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권미애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5759280" y="2699640"/>
            <a:ext cx="377568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Tripper+ Maker</a:t>
            </a:r>
            <a:br>
              <a:rPr sz="1500"/>
            </a:b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 </a:t>
            </a:r>
            <a:r>
              <a:rPr b="1" lang="ko-KR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여행자와 함께 만드는 여행일정플랜 사이트</a:t>
            </a: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972560" y="1129680"/>
            <a:ext cx="167328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Arial"/>
                <a:ea typeface="DejaVu Sans"/>
              </a:rPr>
              <a:t>트리퍼 메이커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6040" cy="5667120"/>
          </a:xfrm>
          <a:prstGeom prst="rect">
            <a:avLst/>
          </a:prstGeom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0" y="0"/>
            <a:ext cx="10076040" cy="566604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359640" y="359640"/>
            <a:ext cx="716040" cy="71604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5039640" y="2931120"/>
            <a:ext cx="395568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프로그램 설계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079640" y="899640"/>
            <a:ext cx="3413880" cy="449352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039640" y="485640"/>
            <a:ext cx="3953880" cy="508752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 rot="19913400">
            <a:off x="1865520" y="2807280"/>
            <a:ext cx="1528200" cy="45180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4"/>
          <a:stretch/>
        </p:blipFill>
        <p:spPr>
          <a:xfrm rot="19740000">
            <a:off x="6194520" y="2778480"/>
            <a:ext cx="1528200" cy="45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914400" y="2340000"/>
            <a:ext cx="2684160" cy="276048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3967920" y="900000"/>
            <a:ext cx="2474640" cy="422748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6847920" y="828000"/>
            <a:ext cx="2474640" cy="431856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4"/>
          <a:stretch/>
        </p:blipFill>
        <p:spPr>
          <a:xfrm>
            <a:off x="1620000" y="1223640"/>
            <a:ext cx="1361160" cy="75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"/>
          <p:cNvSpPr/>
          <p:nvPr/>
        </p:nvSpPr>
        <p:spPr>
          <a:xfrm>
            <a:off x="35928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135036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323720" y="1526760"/>
            <a:ext cx="1194840" cy="45180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3780000" y="360000"/>
            <a:ext cx="4138560" cy="503856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1440000" y="915120"/>
            <a:ext cx="1078200" cy="52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"/>
          <p:cNvSpPr/>
          <p:nvPr/>
        </p:nvSpPr>
        <p:spPr>
          <a:xfrm>
            <a:off x="35928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135036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483720" y="277560"/>
            <a:ext cx="1194840" cy="4518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1080000" y="1080000"/>
            <a:ext cx="1078200" cy="52344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868680" y="1762200"/>
            <a:ext cx="2009880" cy="309636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4"/>
          <a:stretch/>
        </p:blipFill>
        <p:spPr>
          <a:xfrm>
            <a:off x="2569320" y="1080000"/>
            <a:ext cx="6906600" cy="413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6040" cy="566712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0" y="0"/>
            <a:ext cx="10076040" cy="566604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>
            <a:off x="359640" y="359640"/>
            <a:ext cx="716040" cy="71604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039640" y="2931120"/>
            <a:ext cx="395568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사용자 화면 메뉴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03640" y="971640"/>
            <a:ext cx="3233880" cy="431352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3887640" y="599400"/>
            <a:ext cx="2514240" cy="479448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6515280" y="719640"/>
            <a:ext cx="2874960" cy="470952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3023640" y="82764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3672720" y="86472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>
            <a:off x="3203640" y="1079640"/>
            <a:ext cx="1620000" cy="468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>
            <a:off x="3698640" y="1063440"/>
            <a:ext cx="3978720" cy="5724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259640" y="599760"/>
            <a:ext cx="2514240" cy="479448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65600" y="1010520"/>
            <a:ext cx="4329000" cy="201024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4679640" y="3059280"/>
            <a:ext cx="4329000" cy="2193840"/>
          </a:xfrm>
          <a:prstGeom prst="rect">
            <a:avLst/>
          </a:prstGeom>
          <a:ln w="0">
            <a:noFill/>
          </a:ln>
        </p:spPr>
      </p:pic>
      <p:sp>
        <p:nvSpPr>
          <p:cNvPr id="243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3096720" y="489636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 flipV="1">
            <a:off x="3239640" y="2159640"/>
            <a:ext cx="2519640" cy="287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"/>
          <p:cNvSpPr/>
          <p:nvPr/>
        </p:nvSpPr>
        <p:spPr>
          <a:xfrm flipV="1">
            <a:off x="3239640" y="4499280"/>
            <a:ext cx="251964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"/>
          <p:cNvSpPr/>
          <p:nvPr/>
        </p:nvSpPr>
        <p:spPr>
          <a:xfrm>
            <a:off x="36000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475920" y="1143360"/>
            <a:ext cx="2601360" cy="428040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3610800" y="1079640"/>
            <a:ext cx="2863800" cy="415332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6949440" y="1079640"/>
            <a:ext cx="2584800" cy="4209480"/>
          </a:xfrm>
          <a:prstGeom prst="rect">
            <a:avLst/>
          </a:prstGeom>
          <a:ln w="0">
            <a:noFill/>
          </a:ln>
        </p:spPr>
      </p:pic>
      <p:sp>
        <p:nvSpPr>
          <p:cNvPr id="253" name=""/>
          <p:cNvSpPr/>
          <p:nvPr/>
        </p:nvSpPr>
        <p:spPr>
          <a:xfrm>
            <a:off x="2916720" y="140472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4572720" y="453636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"/>
          <p:cNvSpPr/>
          <p:nvPr/>
        </p:nvSpPr>
        <p:spPr>
          <a:xfrm>
            <a:off x="3082320" y="1619640"/>
            <a:ext cx="141732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 flipV="1">
            <a:off x="4859640" y="2339640"/>
            <a:ext cx="3059640" cy="233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539640" y="899640"/>
            <a:ext cx="4134600" cy="458316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152360" y="122364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>
            <a:off x="7559280" y="367200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"/>
          <p:cNvSpPr/>
          <p:nvPr/>
        </p:nvSpPr>
        <p:spPr>
          <a:xfrm>
            <a:off x="1331640" y="1439640"/>
            <a:ext cx="25200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5039640" y="791640"/>
            <a:ext cx="4494600" cy="4674240"/>
          </a:xfrm>
          <a:prstGeom prst="rect">
            <a:avLst/>
          </a:prstGeom>
          <a:ln w="0">
            <a:noFill/>
          </a:ln>
        </p:spPr>
      </p:pic>
      <p:sp>
        <p:nvSpPr>
          <p:cNvPr id="264" name=""/>
          <p:cNvSpPr/>
          <p:nvPr/>
        </p:nvSpPr>
        <p:spPr>
          <a:xfrm>
            <a:off x="7523280" y="388800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>
            <a:off x="1583640" y="2699640"/>
            <a:ext cx="5975640" cy="1332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>
            <a:off x="1439640" y="251964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short-left-arrow 1"/>
          <p:cNvSpPr/>
          <p:nvPr/>
        </p:nvSpPr>
        <p:spPr>
          <a:xfrm rot="13422000">
            <a:off x="5726160" y="4177440"/>
            <a:ext cx="839880" cy="55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>
                  <a:alpha val="60000"/>
                </a:srgbClr>
              </a:gs>
              <a:gs pos="100000">
                <a:srgbClr val="c9211e">
                  <a:alpha val="60000"/>
                </a:srgbClr>
              </a:gs>
            </a:gsLst>
            <a:lin ang="9000000"/>
          </a:gradFill>
          <a:ln w="291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"/>
          <p:cNvSpPr/>
          <p:nvPr/>
        </p:nvSpPr>
        <p:spPr>
          <a:xfrm>
            <a:off x="1079640" y="1439640"/>
            <a:ext cx="713880" cy="44640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1079640" y="1994040"/>
            <a:ext cx="713880" cy="44640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1080000" y="2549160"/>
            <a:ext cx="713880" cy="44640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1080000" y="3103200"/>
            <a:ext cx="713880" cy="44640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1080000" y="3657600"/>
            <a:ext cx="713880" cy="44640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1080000" y="4212720"/>
            <a:ext cx="713880" cy="44640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1080000" y="4767120"/>
            <a:ext cx="713880" cy="44640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07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2034720" y="1475640"/>
            <a:ext cx="29268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2035080" y="2015640"/>
            <a:ext cx="137268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개발 환경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2035080" y="4797360"/>
            <a:ext cx="3557880" cy="44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트리퍼 메이커 사이트 시연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2035080" y="4257360"/>
            <a:ext cx="229032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2035080" y="3671280"/>
            <a:ext cx="229032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2035080" y="3131280"/>
            <a:ext cx="193356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2035080" y="2555640"/>
            <a:ext cx="200988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담당 파트 소개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3706200" y="447480"/>
            <a:ext cx="3127320" cy="67032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624000" y="3240000"/>
            <a:ext cx="1978200" cy="197820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5055480" y="1713600"/>
            <a:ext cx="1782720" cy="176256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5055480" y="1713600"/>
            <a:ext cx="1782720" cy="176256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7380000" y="1152000"/>
            <a:ext cx="1798200" cy="179820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7380000" y="1151640"/>
            <a:ext cx="1782720" cy="176256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/>
          <p:nvPr/>
        </p:nvSpPr>
        <p:spPr>
          <a:xfrm>
            <a:off x="6588000" y="3239640"/>
            <a:ext cx="1978200" cy="194256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345240" y="1259640"/>
            <a:ext cx="4725360" cy="359460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2880720" y="450072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5153400" y="809640"/>
            <a:ext cx="4613040" cy="4224600"/>
          </a:xfrm>
          <a:prstGeom prst="rect">
            <a:avLst/>
          </a:prstGeom>
          <a:ln w="0">
            <a:noFill/>
          </a:ln>
        </p:spPr>
      </p:pic>
      <p:sp>
        <p:nvSpPr>
          <p:cNvPr id="273" name="1-circle-arrow 1"/>
          <p:cNvSpPr/>
          <p:nvPr/>
        </p:nvSpPr>
        <p:spPr>
          <a:xfrm>
            <a:off x="5543280" y="1763640"/>
            <a:ext cx="1794960" cy="17946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 flipV="1">
            <a:off x="3059640" y="2699640"/>
            <a:ext cx="2879640" cy="197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4859640" y="1187280"/>
            <a:ext cx="4744800" cy="395496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(6)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359640" y="1208880"/>
            <a:ext cx="4286520" cy="390960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2880360" y="140436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>
            <a:off x="2628360" y="446328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>
            <a:off x="6624000" y="450000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"/>
          <p:cNvSpPr/>
          <p:nvPr/>
        </p:nvSpPr>
        <p:spPr>
          <a:xfrm flipH="1">
            <a:off x="2833560" y="1619640"/>
            <a:ext cx="226080" cy="306396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 flipH="1" flipV="1">
            <a:off x="2807640" y="4603680"/>
            <a:ext cx="4031640" cy="756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(7)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384120" y="899640"/>
            <a:ext cx="4830120" cy="4371120"/>
          </a:xfrm>
          <a:prstGeom prst="rect">
            <a:avLst/>
          </a:prstGeom>
          <a:ln w="0">
            <a:noFill/>
          </a:ln>
        </p:spPr>
      </p:pic>
      <p:sp>
        <p:nvSpPr>
          <p:cNvPr id="287" name="1-circle-arrow 2"/>
          <p:cNvSpPr/>
          <p:nvPr/>
        </p:nvSpPr>
        <p:spPr>
          <a:xfrm>
            <a:off x="2051640" y="2087640"/>
            <a:ext cx="1218960" cy="12189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5301360" y="935640"/>
            <a:ext cx="4629240" cy="419040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9251280" y="169236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6040" cy="566712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0" y="0"/>
            <a:ext cx="10076040" cy="566604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"/>
          <p:cNvSpPr/>
          <p:nvPr/>
        </p:nvSpPr>
        <p:spPr>
          <a:xfrm>
            <a:off x="359640" y="359640"/>
            <a:ext cx="716040" cy="71604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5039640" y="2931120"/>
            <a:ext cx="395568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관리자 화면 메뉴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359640" y="899640"/>
            <a:ext cx="3720600" cy="450864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1007640" y="93564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>
            <a:off x="3384360" y="223164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4319640" y="989280"/>
            <a:ext cx="2334960" cy="4224960"/>
          </a:xfrm>
          <a:prstGeom prst="rect">
            <a:avLst/>
          </a:prstGeom>
          <a:ln w="0">
            <a:noFill/>
          </a:ln>
        </p:spPr>
      </p:pic>
      <p:sp>
        <p:nvSpPr>
          <p:cNvPr id="300" name=""/>
          <p:cNvSpPr/>
          <p:nvPr/>
        </p:nvSpPr>
        <p:spPr>
          <a:xfrm flipV="1">
            <a:off x="3599640" y="1115640"/>
            <a:ext cx="1512000" cy="1296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6659280" y="987120"/>
            <a:ext cx="3046320" cy="440676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2376360" y="507528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 flipV="1">
            <a:off x="2519640" y="2159640"/>
            <a:ext cx="5399640" cy="305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539640" y="981720"/>
            <a:ext cx="3234600" cy="450864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4139640" y="1259640"/>
            <a:ext cx="2500920" cy="4045320"/>
          </a:xfrm>
          <a:prstGeom prst="rect">
            <a:avLst/>
          </a:prstGeom>
          <a:ln w="0">
            <a:noFill/>
          </a:ln>
        </p:spPr>
      </p:pic>
      <p:sp>
        <p:nvSpPr>
          <p:cNvPr id="308" name=""/>
          <p:cNvSpPr/>
          <p:nvPr/>
        </p:nvSpPr>
        <p:spPr>
          <a:xfrm>
            <a:off x="1439640" y="101772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>
            <a:off x="2051640" y="244764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 flipV="1">
            <a:off x="2195640" y="1367640"/>
            <a:ext cx="295164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"/>
          <p:cNvSpPr/>
          <p:nvPr/>
        </p:nvSpPr>
        <p:spPr>
          <a:xfrm>
            <a:off x="3168360" y="244836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7054560" y="1079640"/>
            <a:ext cx="2299680" cy="379476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 flipV="1">
            <a:off x="3463200" y="1342080"/>
            <a:ext cx="4124520" cy="123912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5205960" y="1259640"/>
            <a:ext cx="4327920" cy="422100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719640" y="981720"/>
            <a:ext cx="3196080" cy="450864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2125440" y="98172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3059640" y="511128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 flipV="1">
            <a:off x="3239640" y="1079640"/>
            <a:ext cx="2340000" cy="413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3"/>
          <a:stretch/>
        </p:blipFill>
        <p:spPr>
          <a:xfrm>
            <a:off x="5574600" y="359640"/>
            <a:ext cx="2699280" cy="102348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4"/>
          <a:stretch/>
        </p:blipFill>
        <p:spPr>
          <a:xfrm>
            <a:off x="6479280" y="899640"/>
            <a:ext cx="2699280" cy="299520"/>
          </a:xfrm>
          <a:prstGeom prst="rect">
            <a:avLst/>
          </a:prstGeom>
          <a:ln w="0">
            <a:noFill/>
          </a:ln>
        </p:spPr>
      </p:pic>
      <p:sp>
        <p:nvSpPr>
          <p:cNvPr id="323" name="1-circle-arrow 3"/>
          <p:cNvSpPr/>
          <p:nvPr/>
        </p:nvSpPr>
        <p:spPr>
          <a:xfrm>
            <a:off x="5889960" y="2375640"/>
            <a:ext cx="1628280" cy="15786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5025240" y="143640"/>
            <a:ext cx="4149000" cy="287460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135072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899640" y="981720"/>
            <a:ext cx="3120840" cy="4508640"/>
          </a:xfrm>
          <a:prstGeom prst="rect">
            <a:avLst/>
          </a:prstGeom>
          <a:ln w="0">
            <a:noFill/>
          </a:ln>
        </p:spPr>
      </p:pic>
      <p:sp>
        <p:nvSpPr>
          <p:cNvPr id="328" name=""/>
          <p:cNvSpPr/>
          <p:nvPr/>
        </p:nvSpPr>
        <p:spPr>
          <a:xfrm>
            <a:off x="2735640" y="98172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"/>
          <p:cNvSpPr/>
          <p:nvPr/>
        </p:nvSpPr>
        <p:spPr>
          <a:xfrm>
            <a:off x="2916360" y="520848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"/>
          <p:cNvSpPr/>
          <p:nvPr/>
        </p:nvSpPr>
        <p:spPr>
          <a:xfrm>
            <a:off x="3024360" y="244836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" descr=""/>
          <p:cNvPicPr/>
          <p:nvPr/>
        </p:nvPicPr>
        <p:blipFill>
          <a:blip r:embed="rId3"/>
          <a:stretch/>
        </p:blipFill>
        <p:spPr>
          <a:xfrm>
            <a:off x="5219280" y="2987280"/>
            <a:ext cx="3635640" cy="2408040"/>
          </a:xfrm>
          <a:prstGeom prst="rect">
            <a:avLst/>
          </a:prstGeom>
          <a:ln w="0">
            <a:noFill/>
          </a:ln>
        </p:spPr>
      </p:pic>
      <p:sp>
        <p:nvSpPr>
          <p:cNvPr id="332" name=""/>
          <p:cNvSpPr/>
          <p:nvPr/>
        </p:nvSpPr>
        <p:spPr>
          <a:xfrm flipV="1">
            <a:off x="3239640" y="1259640"/>
            <a:ext cx="1980000" cy="143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 flipV="1">
            <a:off x="3059640" y="3779280"/>
            <a:ext cx="2160000" cy="161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539640" y="981720"/>
            <a:ext cx="4048920" cy="4508640"/>
          </a:xfrm>
          <a:prstGeom prst="rect">
            <a:avLst/>
          </a:prstGeom>
          <a:ln w="0">
            <a:noFill/>
          </a:ln>
        </p:spPr>
      </p:pic>
      <p:sp>
        <p:nvSpPr>
          <p:cNvPr id="335" name=""/>
          <p:cNvSpPr/>
          <p:nvPr/>
        </p:nvSpPr>
        <p:spPr>
          <a:xfrm>
            <a:off x="35928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1350360" y="297720"/>
            <a:ext cx="321480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3491640" y="100764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"/>
          <p:cNvSpPr/>
          <p:nvPr/>
        </p:nvSpPr>
        <p:spPr>
          <a:xfrm>
            <a:off x="2808360" y="197964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4859640" y="1079640"/>
            <a:ext cx="3594600" cy="4074120"/>
          </a:xfrm>
          <a:prstGeom prst="rect">
            <a:avLst/>
          </a:prstGeom>
          <a:ln w="0">
            <a:noFill/>
          </a:ln>
        </p:spPr>
      </p:pic>
      <p:pic>
        <p:nvPicPr>
          <p:cNvPr id="340" name="" descr=""/>
          <p:cNvPicPr/>
          <p:nvPr/>
        </p:nvPicPr>
        <p:blipFill>
          <a:blip r:embed="rId3"/>
          <a:stretch/>
        </p:blipFill>
        <p:spPr>
          <a:xfrm>
            <a:off x="7199280" y="2159640"/>
            <a:ext cx="2514960" cy="2787120"/>
          </a:xfrm>
          <a:prstGeom prst="rect">
            <a:avLst/>
          </a:prstGeom>
          <a:ln w="0">
            <a:noFill/>
          </a:ln>
        </p:spPr>
      </p:pic>
      <p:sp>
        <p:nvSpPr>
          <p:cNvPr id="341" name=""/>
          <p:cNvSpPr/>
          <p:nvPr/>
        </p:nvSpPr>
        <p:spPr>
          <a:xfrm>
            <a:off x="6407280" y="4392000"/>
            <a:ext cx="354240" cy="35424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 flipV="1">
            <a:off x="3059640" y="1619640"/>
            <a:ext cx="18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"/>
          <p:cNvSpPr/>
          <p:nvPr/>
        </p:nvSpPr>
        <p:spPr>
          <a:xfrm flipV="1">
            <a:off x="6587280" y="4067280"/>
            <a:ext cx="9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0" y="-9360"/>
            <a:ext cx="10076400" cy="5665680"/>
          </a:xfrm>
          <a:prstGeom prst="rect">
            <a:avLst/>
          </a:prstGeom>
          <a:ln w="0">
            <a:noFill/>
          </a:ln>
        </p:spPr>
      </p:pic>
      <p:sp>
        <p:nvSpPr>
          <p:cNvPr id="345" name=""/>
          <p:cNvSpPr/>
          <p:nvPr/>
        </p:nvSpPr>
        <p:spPr>
          <a:xfrm>
            <a:off x="5579640" y="2519640"/>
            <a:ext cx="359568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3600000" y="4140000"/>
            <a:ext cx="489168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“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그동안 지도해 주신 최영민 선생님께 감사드립니다</a:t>
            </a:r>
            <a:r>
              <a:rPr b="1" lang="en-US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!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마지막으로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Tripper Maker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사이트 시연은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권미애 팀원이 하겠습니다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10076400" cy="566712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>
            <a:off x="360" y="0"/>
            <a:ext cx="10075680" cy="566604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359640" y="359640"/>
            <a:ext cx="716040" cy="71604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5039640" y="2931120"/>
            <a:ext cx="395568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프로젝트 목적 및 소개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6040" cy="5667120"/>
          </a:xfrm>
          <a:prstGeom prst="rect">
            <a:avLst/>
          </a:prstGeom>
          <a:ln w="0">
            <a:noFill/>
          </a:ln>
        </p:spPr>
      </p:pic>
      <p:sp>
        <p:nvSpPr>
          <p:cNvPr id="348" name=""/>
          <p:cNvSpPr/>
          <p:nvPr/>
        </p:nvSpPr>
        <p:spPr>
          <a:xfrm>
            <a:off x="0" y="0"/>
            <a:ext cx="10076040" cy="566604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>
            <a:off x="359640" y="359640"/>
            <a:ext cx="716040" cy="71604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07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5039640" y="2931120"/>
            <a:ext cx="3955680" cy="66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Tripper Maker </a:t>
            </a: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사이트 시연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1350720" y="297720"/>
            <a:ext cx="350784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110600" y="2101320"/>
            <a:ext cx="7665840" cy="225576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152720" y="1018440"/>
            <a:ext cx="7666200" cy="96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"/>
          <p:cNvSpPr/>
          <p:nvPr/>
        </p:nvSpPr>
        <p:spPr>
          <a:xfrm>
            <a:off x="36000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1351080" y="297720"/>
            <a:ext cx="332748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440000" y="900000"/>
            <a:ext cx="5938560" cy="449820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4464000" y="294120"/>
            <a:ext cx="1715400" cy="4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요구사항 기술서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10076040" cy="566712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0" y="0"/>
            <a:ext cx="10076040" cy="566604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>
            <a:off x="359640" y="359640"/>
            <a:ext cx="716040" cy="71604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5039640" y="2931120"/>
            <a:ext cx="395568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개발환경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1350720" y="297720"/>
            <a:ext cx="137268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개발 환경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486240" y="4123440"/>
            <a:ext cx="797040" cy="87516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104000" y="2015640"/>
            <a:ext cx="558000" cy="78192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6332400" y="2015640"/>
            <a:ext cx="557640" cy="78192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5217840" y="2015640"/>
            <a:ext cx="557640" cy="78192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1611360" y="3158640"/>
            <a:ext cx="1263600" cy="76032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3168000" y="3262680"/>
            <a:ext cx="1251720" cy="43992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5616000" y="4139280"/>
            <a:ext cx="1259280" cy="68400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8"/>
          <a:stretch/>
        </p:blipFill>
        <p:spPr>
          <a:xfrm>
            <a:off x="2231640" y="2051640"/>
            <a:ext cx="1615320" cy="73152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9"/>
          <a:stretch/>
        </p:blipFill>
        <p:spPr>
          <a:xfrm>
            <a:off x="7920000" y="4177800"/>
            <a:ext cx="1440000" cy="60768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10"/>
          <a:stretch/>
        </p:blipFill>
        <p:spPr>
          <a:xfrm>
            <a:off x="4824000" y="3117960"/>
            <a:ext cx="810000" cy="81000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11"/>
          <a:stretch/>
        </p:blipFill>
        <p:spPr>
          <a:xfrm>
            <a:off x="7018200" y="4157640"/>
            <a:ext cx="793800" cy="70164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12"/>
          <a:stretch/>
        </p:blipFill>
        <p:spPr>
          <a:xfrm>
            <a:off x="7595280" y="3239280"/>
            <a:ext cx="1136520" cy="42228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13"/>
          <a:stretch/>
        </p:blipFill>
        <p:spPr>
          <a:xfrm>
            <a:off x="3024000" y="1106640"/>
            <a:ext cx="614880" cy="58464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14"/>
          <a:stretch/>
        </p:blipFill>
        <p:spPr>
          <a:xfrm>
            <a:off x="4392000" y="4334760"/>
            <a:ext cx="1078200" cy="52344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15"/>
          <a:stretch/>
        </p:blipFill>
        <p:spPr>
          <a:xfrm>
            <a:off x="1184040" y="4213080"/>
            <a:ext cx="615240" cy="64620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16"/>
          <a:stretch/>
        </p:blipFill>
        <p:spPr>
          <a:xfrm>
            <a:off x="5120640" y="1171080"/>
            <a:ext cx="1934640" cy="48312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17"/>
          <a:stretch/>
        </p:blipFill>
        <p:spPr>
          <a:xfrm>
            <a:off x="3904920" y="1042200"/>
            <a:ext cx="956880" cy="64440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18"/>
          <a:stretch/>
        </p:blipFill>
        <p:spPr>
          <a:xfrm>
            <a:off x="6012000" y="3132000"/>
            <a:ext cx="1257120" cy="62892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19"/>
          <a:stretch/>
        </p:blipFill>
        <p:spPr>
          <a:xfrm>
            <a:off x="1978920" y="4320000"/>
            <a:ext cx="1332360" cy="40464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0"/>
          <a:stretch/>
        </p:blipFill>
        <p:spPr>
          <a:xfrm>
            <a:off x="7380000" y="2088000"/>
            <a:ext cx="719280" cy="7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10076040" cy="566712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0" y="0"/>
            <a:ext cx="10076040" cy="566604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359640" y="359640"/>
            <a:ext cx="716040" cy="71604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039640" y="2931120"/>
            <a:ext cx="395568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담당파트 소개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"/>
          <p:cNvSpPr/>
          <p:nvPr/>
        </p:nvSpPr>
        <p:spPr>
          <a:xfrm>
            <a:off x="359640" y="261720"/>
            <a:ext cx="893880" cy="44640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1350720" y="297720"/>
            <a:ext cx="200988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담당 파트 소개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899640" y="1439640"/>
            <a:ext cx="4320360" cy="359388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5723280" y="1158840"/>
            <a:ext cx="1317960" cy="131796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5723280" y="3938040"/>
            <a:ext cx="1317960" cy="128340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4"/>
          <a:stretch/>
        </p:blipFill>
        <p:spPr>
          <a:xfrm>
            <a:off x="5723640" y="2556000"/>
            <a:ext cx="1317960" cy="131796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5"/>
          <a:stretch/>
        </p:blipFill>
        <p:spPr>
          <a:xfrm>
            <a:off x="7200000" y="1188000"/>
            <a:ext cx="1332000" cy="124632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6"/>
          <a:stretch/>
        </p:blipFill>
        <p:spPr>
          <a:xfrm>
            <a:off x="7200000" y="2612880"/>
            <a:ext cx="1332000" cy="124632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7"/>
          <a:stretch/>
        </p:blipFill>
        <p:spPr>
          <a:xfrm>
            <a:off x="7200000" y="3896280"/>
            <a:ext cx="1675080" cy="132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2023-05-11T17:03:49Z</dcterms:created>
  <dc:creator/>
  <dc:description/>
  <dc:language>ko-KR</dc:language>
  <cp:lastModifiedBy/>
  <dcterms:modified xsi:type="dcterms:W3CDTF">2023-06-29T14:10:48Z</dcterms:modified>
  <cp:revision>183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